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5" r:id="rId3"/>
    <p:sldId id="262" r:id="rId4"/>
    <p:sldId id="258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8316"/>
            <a:ext cx="7772400" cy="1457158"/>
          </a:xfrm>
        </p:spPr>
        <p:txBody>
          <a:bodyPr>
            <a:normAutofit/>
          </a:bodyPr>
          <a:lstStyle/>
          <a:p>
            <a:r>
              <a:rPr lang="en-US" sz="6000" dirty="0"/>
              <a:t>De 3 V’s van TCE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86526"/>
            <a:ext cx="6400800" cy="2542675"/>
          </a:xfrm>
        </p:spPr>
        <p:txBody>
          <a:bodyPr>
            <a:noAutofit/>
          </a:bodyPr>
          <a:lstStyle/>
          <a:p>
            <a:r>
              <a:rPr lang="en-US" sz="3200" dirty="0" err="1"/>
              <a:t>Veiligheid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Vertrouwen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Vriendelijkheid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18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3C878C2-7BCC-2E4B-AB12-847FE32F3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nl-NL" dirty="0"/>
              <a:t>Beste TCE leden;</a:t>
            </a:r>
          </a:p>
          <a:p>
            <a:r>
              <a:rPr lang="nl-NL" dirty="0"/>
              <a:t>Bij deze een bijdrage van het bestuur over hoe wij het graag willen zien dat TCE leden, zich presenteren als deelnemers in het verkeer.</a:t>
            </a:r>
          </a:p>
          <a:p>
            <a:r>
              <a:rPr lang="nl-NL" dirty="0"/>
              <a:t>Het gaat hierbij om 3 dingen: de 3 V’s:</a:t>
            </a:r>
          </a:p>
          <a:p>
            <a:pPr lvl="1"/>
            <a:r>
              <a:rPr lang="nl-NL" b="1" dirty="0">
                <a:solidFill>
                  <a:srgbClr val="00B050"/>
                </a:solidFill>
              </a:rPr>
              <a:t>Veiligheid, Vertrouwen en Vriendelijkheid </a:t>
            </a:r>
          </a:p>
          <a:p>
            <a:r>
              <a:rPr lang="nl-NL" dirty="0"/>
              <a:t>Neem deze korte presentatie even tot je en als er nog vragen zijn, laat het vooral even weten, nu wij helaas </a:t>
            </a:r>
            <a:r>
              <a:rPr lang="nl-NL" dirty="0" err="1"/>
              <a:t>ivm</a:t>
            </a:r>
            <a:r>
              <a:rPr lang="nl-NL" dirty="0"/>
              <a:t> corona niet fysiek bij elkaar kunnen zitten.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773F3C8-C0B7-824D-AE17-04799803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3 V’s van TCE</a:t>
            </a:r>
          </a:p>
        </p:txBody>
      </p:sp>
    </p:spTree>
    <p:extLst>
      <p:ext uri="{BB962C8B-B14F-4D97-AF65-F5344CB8AC3E}">
        <p14:creationId xmlns:p14="http://schemas.microsoft.com/office/powerpoint/2010/main" val="110771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579" y="1737895"/>
            <a:ext cx="8569158" cy="4388268"/>
          </a:xfrm>
        </p:spPr>
        <p:txBody>
          <a:bodyPr>
            <a:normAutofit/>
          </a:bodyPr>
          <a:lstStyle/>
          <a:p>
            <a:r>
              <a:rPr lang="en-US" sz="3200" dirty="0"/>
              <a:t>1. V van </a:t>
            </a:r>
            <a:r>
              <a:rPr lang="en-US" sz="3200" dirty="0" err="1"/>
              <a:t>Veiligheid</a:t>
            </a:r>
            <a:endParaRPr lang="en-US" sz="3200" dirty="0"/>
          </a:p>
          <a:p>
            <a:pPr lvl="1">
              <a:buFontTx/>
              <a:buChar char="-"/>
            </a:pPr>
            <a:r>
              <a:rPr lang="en-US" sz="2400" dirty="0"/>
              <a:t>Wat </a:t>
            </a:r>
            <a:r>
              <a:rPr lang="en-US" sz="2400" dirty="0" err="1"/>
              <a:t>kunnen</a:t>
            </a:r>
            <a:r>
              <a:rPr lang="en-US" sz="2400" dirty="0"/>
              <a:t> we </a:t>
            </a:r>
            <a:r>
              <a:rPr lang="en-US" sz="2400" dirty="0" err="1"/>
              <a:t>samen</a:t>
            </a:r>
            <a:r>
              <a:rPr lang="en-US" sz="2400" dirty="0"/>
              <a:t> </a:t>
            </a:r>
            <a:r>
              <a:rPr lang="en-US" sz="2400" dirty="0" err="1"/>
              <a:t>nog</a:t>
            </a:r>
            <a:r>
              <a:rPr lang="en-US" sz="2400" dirty="0"/>
              <a:t> </a:t>
            </a:r>
            <a:r>
              <a:rPr lang="en-US" sz="2400" dirty="0" err="1"/>
              <a:t>meer</a:t>
            </a:r>
            <a:r>
              <a:rPr lang="en-US" sz="2400" dirty="0"/>
              <a:t> </a:t>
            </a:r>
            <a:r>
              <a:rPr lang="en-US" sz="2400" dirty="0" err="1"/>
              <a:t>doen</a:t>
            </a:r>
            <a:r>
              <a:rPr lang="en-US" sz="2400" dirty="0"/>
              <a:t> om </a:t>
            </a:r>
            <a:r>
              <a:rPr lang="en-US" sz="2400" dirty="0" err="1"/>
              <a:t>onze</a:t>
            </a:r>
            <a:r>
              <a:rPr lang="en-US" sz="2400" dirty="0"/>
              <a:t> </a:t>
            </a:r>
            <a:r>
              <a:rPr lang="en-US" sz="2400" dirty="0" err="1"/>
              <a:t>veiligheid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die van </a:t>
            </a:r>
            <a:r>
              <a:rPr lang="en-US" sz="2400" dirty="0" err="1"/>
              <a:t>andere</a:t>
            </a:r>
            <a:r>
              <a:rPr lang="en-US" sz="2400" dirty="0"/>
              <a:t> </a:t>
            </a:r>
            <a:r>
              <a:rPr lang="en-US" sz="2400" dirty="0" err="1"/>
              <a:t>verkeersdeelnemers</a:t>
            </a:r>
            <a:r>
              <a:rPr lang="en-US" sz="2400" dirty="0"/>
              <a:t> </a:t>
            </a:r>
            <a:r>
              <a:rPr lang="en-US" sz="2400" dirty="0" err="1"/>
              <a:t>nog</a:t>
            </a:r>
            <a:r>
              <a:rPr lang="en-US" sz="2400" dirty="0"/>
              <a:t> </a:t>
            </a:r>
            <a:r>
              <a:rPr lang="en-US" sz="2400" dirty="0" err="1"/>
              <a:t>verder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verbeteren</a:t>
            </a:r>
            <a:r>
              <a:rPr lang="en-US" sz="2400" dirty="0"/>
              <a:t>?</a:t>
            </a:r>
          </a:p>
          <a:p>
            <a:pPr lvl="1">
              <a:buFontTx/>
              <a:buChar char="-"/>
            </a:pPr>
            <a:r>
              <a:rPr lang="en-US" sz="2400" dirty="0" err="1"/>
              <a:t>Fietsen</a:t>
            </a:r>
            <a:r>
              <a:rPr lang="en-US" sz="2400" dirty="0"/>
              <a:t> in </a:t>
            </a:r>
            <a:r>
              <a:rPr lang="en-US" sz="2400" dirty="0" err="1"/>
              <a:t>clubverband</a:t>
            </a:r>
            <a:r>
              <a:rPr lang="en-US" sz="2400" dirty="0"/>
              <a:t> </a:t>
            </a:r>
            <a:r>
              <a:rPr lang="en-US" sz="2400" dirty="0" err="1"/>
              <a:t>betekent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alleen</a:t>
            </a:r>
            <a:r>
              <a:rPr lang="en-US" sz="2400" dirty="0"/>
              <a:t> je </a:t>
            </a:r>
            <a:r>
              <a:rPr lang="en-US" sz="2400" dirty="0" err="1"/>
              <a:t>verantwoordelijk</a:t>
            </a:r>
            <a:r>
              <a:rPr lang="en-US" sz="2400" dirty="0"/>
              <a:t> </a:t>
            </a:r>
            <a:r>
              <a:rPr lang="en-US" sz="2400" dirty="0" err="1"/>
              <a:t>voelen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je eigen </a:t>
            </a:r>
            <a:r>
              <a:rPr lang="en-US" sz="2400" dirty="0" err="1"/>
              <a:t>veiligheid</a:t>
            </a:r>
            <a:r>
              <a:rPr lang="en-US" sz="2400" dirty="0"/>
              <a:t>, maar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die van je </a:t>
            </a:r>
            <a:r>
              <a:rPr lang="en-US" sz="2400" dirty="0" err="1"/>
              <a:t>clubmaatjes</a:t>
            </a:r>
            <a:endParaRPr lang="en-US" sz="2400" dirty="0"/>
          </a:p>
          <a:p>
            <a:pPr lvl="2"/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tijdig</a:t>
            </a:r>
            <a:r>
              <a:rPr lang="en-US" dirty="0"/>
              <a:t> </a:t>
            </a:r>
            <a:r>
              <a:rPr lang="en-US" dirty="0" err="1"/>
              <a:t>anticiperen</a:t>
            </a:r>
            <a:r>
              <a:rPr lang="en-US" dirty="0"/>
              <a:t> en </a:t>
            </a:r>
            <a:r>
              <a:rPr lang="en-US" dirty="0" err="1"/>
              <a:t>adequaat</a:t>
            </a:r>
            <a:r>
              <a:rPr lang="en-US" dirty="0"/>
              <a:t> </a:t>
            </a:r>
            <a:r>
              <a:rPr lang="en-US" dirty="0" err="1"/>
              <a:t>reageren</a:t>
            </a:r>
            <a:r>
              <a:rPr lang="en-US" dirty="0"/>
              <a:t> op </a:t>
            </a:r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gebeurd</a:t>
            </a:r>
            <a:r>
              <a:rPr lang="en-US" dirty="0"/>
              <a:t> in het </a:t>
            </a:r>
            <a:r>
              <a:rPr lang="en-US" dirty="0" err="1"/>
              <a:t>verkeer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aanspreken</a:t>
            </a:r>
            <a:r>
              <a:rPr lang="en-US" dirty="0"/>
              <a:t>,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tijdig</a:t>
            </a:r>
            <a:r>
              <a:rPr lang="en-US" dirty="0"/>
              <a:t> </a:t>
            </a:r>
            <a:r>
              <a:rPr lang="en-US" dirty="0" err="1"/>
              <a:t>waarschuwen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obstakels</a:t>
            </a:r>
            <a:r>
              <a:rPr lang="en-US" dirty="0"/>
              <a:t>,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beschermen</a:t>
            </a:r>
            <a:r>
              <a:rPr lang="en-US" dirty="0"/>
              <a:t>,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3 V’s van TCE</a:t>
            </a:r>
          </a:p>
        </p:txBody>
      </p:sp>
    </p:spTree>
    <p:extLst>
      <p:ext uri="{BB962C8B-B14F-4D97-AF65-F5344CB8AC3E}">
        <p14:creationId xmlns:p14="http://schemas.microsoft.com/office/powerpoint/2010/main" val="287354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579" y="1737895"/>
            <a:ext cx="8569158" cy="4388268"/>
          </a:xfrm>
        </p:spPr>
        <p:txBody>
          <a:bodyPr>
            <a:normAutofit/>
          </a:bodyPr>
          <a:lstStyle/>
          <a:p>
            <a:r>
              <a:rPr lang="en-US" sz="3200" dirty="0"/>
              <a:t>2. V van </a:t>
            </a:r>
            <a:r>
              <a:rPr lang="en-US" sz="3200" dirty="0" err="1"/>
              <a:t>Vertrouwen</a:t>
            </a:r>
            <a:endParaRPr lang="en-US" sz="3200" dirty="0"/>
          </a:p>
          <a:p>
            <a:r>
              <a:rPr lang="en-US" dirty="0"/>
              <a:t>Wat </a:t>
            </a:r>
            <a:r>
              <a:rPr lang="en-US" dirty="0" err="1"/>
              <a:t>betekent</a:t>
            </a:r>
            <a:r>
              <a:rPr lang="en-US" dirty="0"/>
              <a:t> op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vertrouwen</a:t>
            </a:r>
            <a:r>
              <a:rPr lang="en-US" dirty="0"/>
              <a:t>?</a:t>
            </a:r>
          </a:p>
          <a:p>
            <a:pPr marL="301943" lvl="1" indent="0">
              <a:buNone/>
            </a:pPr>
            <a:r>
              <a:rPr lang="en-US" dirty="0"/>
              <a:t>- </a:t>
            </a:r>
            <a:r>
              <a:rPr lang="en-US" dirty="0" err="1"/>
              <a:t>Veilig</a:t>
            </a:r>
            <a:r>
              <a:rPr lang="en-US" dirty="0"/>
              <a:t>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blind op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vertrouwen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fietsen</a:t>
            </a:r>
            <a:r>
              <a:rPr lang="en-US" dirty="0"/>
              <a:t> in </a:t>
            </a:r>
            <a:r>
              <a:rPr lang="en-US" dirty="0" err="1"/>
              <a:t>clubverband</a:t>
            </a:r>
            <a:endParaRPr lang="en-US" dirty="0"/>
          </a:p>
          <a:p>
            <a:pPr marL="301943" lvl="1" indent="0">
              <a:buNone/>
            </a:pPr>
            <a:r>
              <a:rPr lang="en-US" dirty="0"/>
              <a:t>- </a:t>
            </a:r>
            <a:r>
              <a:rPr lang="en-US" dirty="0" err="1"/>
              <a:t>Rol</a:t>
            </a:r>
            <a:r>
              <a:rPr lang="en-US" dirty="0"/>
              <a:t> van </a:t>
            </a:r>
            <a:r>
              <a:rPr lang="en-US" dirty="0" err="1"/>
              <a:t>kopman</a:t>
            </a:r>
            <a:r>
              <a:rPr lang="en-US" dirty="0"/>
              <a:t>(</a:t>
            </a:r>
            <a:r>
              <a:rPr lang="en-US" dirty="0" err="1"/>
              <a:t>nen</a:t>
            </a:r>
            <a:r>
              <a:rPr lang="en-US" dirty="0"/>
              <a:t>):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oversteken</a:t>
            </a:r>
            <a:r>
              <a:rPr lang="en-US" dirty="0"/>
              <a:t>, </a:t>
            </a:r>
            <a:r>
              <a:rPr lang="en-US" dirty="0" err="1"/>
              <a:t>tijdig</a:t>
            </a:r>
            <a:r>
              <a:rPr lang="en-US" dirty="0"/>
              <a:t> </a:t>
            </a:r>
            <a:r>
              <a:rPr lang="en-US" dirty="0" err="1"/>
              <a:t>signaleren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marL="301943" lvl="1" indent="0">
              <a:buNone/>
            </a:pPr>
            <a:r>
              <a:rPr lang="en-US" dirty="0"/>
              <a:t>- </a:t>
            </a:r>
            <a:r>
              <a:rPr lang="en-US" dirty="0" err="1"/>
              <a:t>Rol</a:t>
            </a:r>
            <a:r>
              <a:rPr lang="en-US" dirty="0"/>
              <a:t> van </a:t>
            </a:r>
            <a:r>
              <a:rPr lang="en-US" dirty="0" err="1"/>
              <a:t>routeleider</a:t>
            </a:r>
            <a:r>
              <a:rPr lang="en-US" dirty="0"/>
              <a:t>: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leuke</a:t>
            </a:r>
            <a:r>
              <a:rPr lang="en-US" dirty="0"/>
              <a:t>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veilige</a:t>
            </a:r>
            <a:r>
              <a:rPr lang="en-US" dirty="0"/>
              <a:t> route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fietsen</a:t>
            </a:r>
            <a:r>
              <a:rPr lang="en-US" dirty="0"/>
              <a:t> in </a:t>
            </a:r>
            <a:r>
              <a:rPr lang="en-US" dirty="0" err="1"/>
              <a:t>teamverband</a:t>
            </a:r>
            <a:r>
              <a:rPr lang="en-US" dirty="0"/>
              <a:t>,</a:t>
            </a:r>
          </a:p>
          <a:p>
            <a:pPr marL="301943" lvl="1" indent="0">
              <a:buNone/>
            </a:pPr>
            <a:r>
              <a:rPr lang="en-US" dirty="0"/>
              <a:t>-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laatste</a:t>
            </a:r>
            <a:r>
              <a:rPr lang="en-US" dirty="0"/>
              <a:t> man: </a:t>
            </a:r>
            <a:r>
              <a:rPr lang="en-US" dirty="0" err="1"/>
              <a:t>tijdig</a:t>
            </a:r>
            <a:r>
              <a:rPr lang="en-US" dirty="0"/>
              <a:t> </a:t>
            </a:r>
            <a:r>
              <a:rPr lang="en-US" dirty="0" err="1"/>
              <a:t>signaleren</a:t>
            </a:r>
            <a:r>
              <a:rPr lang="en-US" dirty="0"/>
              <a:t> </a:t>
            </a:r>
            <a:r>
              <a:rPr lang="en-US" dirty="0" err="1"/>
              <a:t>achterop</a:t>
            </a:r>
            <a:r>
              <a:rPr lang="en-US" dirty="0"/>
              <a:t> </a:t>
            </a:r>
            <a:r>
              <a:rPr lang="en-US" dirty="0" err="1"/>
              <a:t>komend</a:t>
            </a:r>
            <a:r>
              <a:rPr lang="en-US" dirty="0"/>
              <a:t> </a:t>
            </a:r>
            <a:r>
              <a:rPr lang="en-US" dirty="0" err="1"/>
              <a:t>verkeer</a:t>
            </a:r>
            <a:endParaRPr lang="en-US" dirty="0"/>
          </a:p>
          <a:p>
            <a:pPr marL="301943" lvl="1" indent="0">
              <a:buNone/>
            </a:pPr>
            <a:r>
              <a:rPr lang="en-US" dirty="0"/>
              <a:t> - </a:t>
            </a:r>
            <a:r>
              <a:rPr lang="en-US" dirty="0" err="1"/>
              <a:t>Rol</a:t>
            </a:r>
            <a:r>
              <a:rPr lang="en-US" dirty="0"/>
              <a:t> van </a:t>
            </a:r>
            <a:r>
              <a:rPr lang="en-US" dirty="0" err="1"/>
              <a:t>eenieder</a:t>
            </a:r>
            <a:r>
              <a:rPr lang="en-US" dirty="0"/>
              <a:t>: </a:t>
            </a:r>
            <a:r>
              <a:rPr lang="en-US" dirty="0" err="1"/>
              <a:t>afstand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t.o.v</a:t>
            </a:r>
            <a:r>
              <a:rPr lang="en-US" dirty="0"/>
              <a:t>. </a:t>
            </a:r>
            <a:r>
              <a:rPr lang="en-US" dirty="0" err="1"/>
              <a:t>elkaar</a:t>
            </a:r>
            <a:r>
              <a:rPr lang="en-US" dirty="0"/>
              <a:t>, 2x2 </a:t>
            </a:r>
            <a:r>
              <a:rPr lang="en-US" dirty="0" err="1"/>
              <a:t>fietsen</a:t>
            </a:r>
            <a:r>
              <a:rPr lang="en-US" dirty="0"/>
              <a:t>, </a:t>
            </a:r>
            <a:r>
              <a:rPr lang="en-US" dirty="0" err="1"/>
              <a:t>tijdig</a:t>
            </a:r>
            <a:r>
              <a:rPr lang="en-US" dirty="0"/>
              <a:t> </a:t>
            </a:r>
            <a:r>
              <a:rPr lang="en-US" dirty="0" err="1"/>
              <a:t>achter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fietsen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situatie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vraagt</a:t>
            </a:r>
            <a:r>
              <a:rPr lang="en-US" dirty="0"/>
              <a:t>,  </a:t>
            </a:r>
            <a:r>
              <a:rPr lang="en-US" dirty="0" err="1"/>
              <a:t>voldoende</a:t>
            </a:r>
            <a:r>
              <a:rPr lang="en-US" dirty="0"/>
              <a:t> </a:t>
            </a:r>
            <a:r>
              <a:rPr lang="en-US" dirty="0" err="1"/>
              <a:t>rechts</a:t>
            </a:r>
            <a:r>
              <a:rPr lang="en-US" dirty="0"/>
              <a:t> </a:t>
            </a:r>
            <a:r>
              <a:rPr lang="en-US" dirty="0" err="1"/>
              <a:t>houden,etc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3 V’s van TCE</a:t>
            </a:r>
          </a:p>
        </p:txBody>
      </p:sp>
    </p:spTree>
    <p:extLst>
      <p:ext uri="{BB962C8B-B14F-4D97-AF65-F5344CB8AC3E}">
        <p14:creationId xmlns:p14="http://schemas.microsoft.com/office/powerpoint/2010/main" val="248166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579" y="1296737"/>
            <a:ext cx="8569158" cy="482942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3. V van </a:t>
            </a:r>
            <a:r>
              <a:rPr lang="en-US" sz="3200" dirty="0" err="1"/>
              <a:t>Vriendelijkheid</a:t>
            </a:r>
            <a:endParaRPr lang="en-US" sz="3200" dirty="0"/>
          </a:p>
          <a:p>
            <a:pPr lvl="1">
              <a:buFontTx/>
              <a:buChar char="-"/>
            </a:pPr>
            <a:r>
              <a:rPr lang="en-US" dirty="0" err="1"/>
              <a:t>Vriendelijk</a:t>
            </a:r>
            <a:r>
              <a:rPr lang="en-US" dirty="0"/>
              <a:t> en </a:t>
            </a:r>
            <a:r>
              <a:rPr lang="en-US" dirty="0" err="1"/>
              <a:t>verdraagzzam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gepast</a:t>
            </a:r>
            <a:r>
              <a:rPr lang="en-US" dirty="0"/>
              <a:t> </a:t>
            </a:r>
            <a:r>
              <a:rPr lang="en-US" dirty="0" err="1"/>
              <a:t>reageren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overige</a:t>
            </a:r>
            <a:r>
              <a:rPr lang="en-US" dirty="0"/>
              <a:t> </a:t>
            </a:r>
            <a:r>
              <a:rPr lang="en-US" dirty="0" err="1"/>
              <a:t>verkeersdeelnemers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err="1"/>
              <a:t>Motorrijders</a:t>
            </a:r>
            <a:r>
              <a:rPr lang="en-US" dirty="0"/>
              <a:t> en </a:t>
            </a:r>
            <a:r>
              <a:rPr lang="en-US" dirty="0" err="1"/>
              <a:t>racefietsers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bogen</a:t>
            </a:r>
            <a:r>
              <a:rPr lang="en-US" dirty="0"/>
              <a:t> op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symphatie</a:t>
            </a:r>
            <a:r>
              <a:rPr lang="en-US" dirty="0"/>
              <a:t> van </a:t>
            </a:r>
            <a:r>
              <a:rPr lang="en-US" dirty="0" err="1"/>
              <a:t>bewoners</a:t>
            </a:r>
            <a:r>
              <a:rPr lang="en-US" dirty="0"/>
              <a:t>, </a:t>
            </a:r>
            <a:r>
              <a:rPr lang="en-US" dirty="0" err="1"/>
              <a:t>wandelaars</a:t>
            </a:r>
            <a:r>
              <a:rPr lang="en-US" dirty="0"/>
              <a:t> en </a:t>
            </a:r>
            <a:r>
              <a:rPr lang="en-US" dirty="0" err="1"/>
              <a:t>overige</a:t>
            </a:r>
            <a:r>
              <a:rPr lang="en-US" dirty="0"/>
              <a:t> </a:t>
            </a:r>
            <a:r>
              <a:rPr lang="en-US" dirty="0" err="1"/>
              <a:t>verkeersdeelnemers</a:t>
            </a:r>
            <a:r>
              <a:rPr lang="en-US" dirty="0"/>
              <a:t> in het </a:t>
            </a:r>
            <a:r>
              <a:rPr lang="en-US" dirty="0" err="1"/>
              <a:t>heuvelland</a:t>
            </a:r>
            <a:r>
              <a:rPr lang="en-US" dirty="0"/>
              <a:t>.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!</a:t>
            </a:r>
          </a:p>
          <a:p>
            <a:pPr lvl="1">
              <a:buFontTx/>
              <a:buChar char="-"/>
            </a:pPr>
            <a:r>
              <a:rPr lang="en-US" dirty="0" err="1"/>
              <a:t>Hufterig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versterkt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gevoel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err="1"/>
              <a:t>Als</a:t>
            </a:r>
            <a:r>
              <a:rPr lang="en-US" dirty="0"/>
              <a:t> TCE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voorbeeld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hoe het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kan.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 	</a:t>
            </a:r>
            <a:r>
              <a:rPr lang="en-US" dirty="0" err="1"/>
              <a:t>Elkaar</a:t>
            </a:r>
            <a:r>
              <a:rPr lang="en-US"/>
              <a:t> steeds mogen</a:t>
            </a:r>
            <a:r>
              <a:rPr lang="en-US" dirty="0"/>
              <a:t> en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aanspreken</a:t>
            </a:r>
            <a:r>
              <a:rPr lang="en-US" dirty="0"/>
              <a:t> hoe het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kan</a:t>
            </a:r>
            <a:endParaRPr lang="en-US" dirty="0"/>
          </a:p>
          <a:p>
            <a:pPr lvl="2">
              <a:buFontTx/>
              <a:buChar char="-"/>
            </a:pPr>
            <a:r>
              <a:rPr lang="en-US" dirty="0" err="1"/>
              <a:t>Tijdig</a:t>
            </a:r>
            <a:r>
              <a:rPr lang="en-US" dirty="0"/>
              <a:t> </a:t>
            </a:r>
            <a:r>
              <a:rPr lang="en-US" dirty="0" err="1"/>
              <a:t>signaleren</a:t>
            </a:r>
            <a:r>
              <a:rPr lang="en-US" dirty="0"/>
              <a:t> (</a:t>
            </a:r>
            <a:r>
              <a:rPr lang="en-US" dirty="0" err="1"/>
              <a:t>gepast</a:t>
            </a:r>
            <a:r>
              <a:rPr lang="en-US" dirty="0"/>
              <a:t> </a:t>
            </a:r>
            <a:r>
              <a:rPr lang="en-US" dirty="0" err="1"/>
              <a:t>bellen</a:t>
            </a:r>
            <a:r>
              <a:rPr lang="en-US" dirty="0"/>
              <a:t> of </a:t>
            </a:r>
            <a:r>
              <a:rPr lang="en-US" dirty="0" err="1"/>
              <a:t>groeten</a:t>
            </a:r>
            <a:r>
              <a:rPr lang="en-US" dirty="0"/>
              <a:t>)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van </a:t>
            </a:r>
            <a:r>
              <a:rPr lang="en-US" dirty="0" err="1"/>
              <a:t>overige</a:t>
            </a:r>
            <a:r>
              <a:rPr lang="en-US" dirty="0"/>
              <a:t> </a:t>
            </a:r>
            <a:r>
              <a:rPr lang="en-US" dirty="0" err="1"/>
              <a:t>fietsers</a:t>
            </a:r>
            <a:r>
              <a:rPr lang="en-US" dirty="0"/>
              <a:t>/</a:t>
            </a:r>
            <a:r>
              <a:rPr lang="en-US" dirty="0" err="1"/>
              <a:t>wandelaars</a:t>
            </a:r>
            <a:endParaRPr lang="en-US" dirty="0"/>
          </a:p>
          <a:p>
            <a:pPr lvl="2">
              <a:buFontTx/>
              <a:buChar char="-"/>
            </a:pPr>
            <a:r>
              <a:rPr lang="en-US" dirty="0"/>
              <a:t>Extra </a:t>
            </a:r>
            <a:r>
              <a:rPr lang="en-US" dirty="0" err="1"/>
              <a:t>attent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op </a:t>
            </a:r>
            <a:r>
              <a:rPr lang="en-US" dirty="0" err="1"/>
              <a:t>kinderen</a:t>
            </a:r>
            <a:r>
              <a:rPr lang="en-US" dirty="0"/>
              <a:t>, </a:t>
            </a:r>
            <a:r>
              <a:rPr lang="en-US" dirty="0" err="1"/>
              <a:t>dieren</a:t>
            </a:r>
            <a:r>
              <a:rPr lang="en-US" dirty="0"/>
              <a:t> en  </a:t>
            </a:r>
            <a:r>
              <a:rPr lang="en-US" dirty="0" err="1"/>
              <a:t>ouderen</a:t>
            </a:r>
            <a:r>
              <a:rPr lang="en-US" dirty="0"/>
              <a:t> in het </a:t>
            </a:r>
            <a:r>
              <a:rPr lang="en-US" dirty="0" err="1"/>
              <a:t>verkeer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2">
              <a:buFontTx/>
              <a:buChar char="-"/>
            </a:pP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,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thuis</a:t>
            </a:r>
            <a:endParaRPr lang="en-US" dirty="0"/>
          </a:p>
          <a:p>
            <a:pPr marL="914400" lvl="3" indent="0">
              <a:buNone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1461"/>
          </a:xfrm>
        </p:spPr>
        <p:txBody>
          <a:bodyPr/>
          <a:lstStyle/>
          <a:p>
            <a:r>
              <a:rPr lang="en-US" dirty="0"/>
              <a:t>De 3 V’s van TCE</a:t>
            </a:r>
          </a:p>
        </p:txBody>
      </p:sp>
    </p:spTree>
    <p:extLst>
      <p:ext uri="{BB962C8B-B14F-4D97-AF65-F5344CB8AC3E}">
        <p14:creationId xmlns:p14="http://schemas.microsoft.com/office/powerpoint/2010/main" val="222810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579" y="2085975"/>
            <a:ext cx="8569158" cy="404018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4. De </a:t>
            </a:r>
            <a:r>
              <a:rPr lang="en-US" sz="3200" b="1" dirty="0" err="1">
                <a:solidFill>
                  <a:srgbClr val="00B050"/>
                </a:solidFill>
              </a:rPr>
              <a:t>groene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dirty="0" err="1"/>
              <a:t>ventieldop</a:t>
            </a:r>
            <a:r>
              <a:rPr lang="en-US" sz="3200" dirty="0"/>
              <a:t> </a:t>
            </a:r>
          </a:p>
          <a:p>
            <a:r>
              <a:rPr lang="en-US" sz="3200" dirty="0"/>
              <a:t> Met het </a:t>
            </a:r>
            <a:r>
              <a:rPr lang="en-US" sz="3200" dirty="0" err="1"/>
              <a:t>tonen</a:t>
            </a:r>
            <a:r>
              <a:rPr lang="en-US" sz="3200" dirty="0"/>
              <a:t> van De </a:t>
            </a:r>
            <a:r>
              <a:rPr lang="en-US" sz="3200" dirty="0" err="1"/>
              <a:t>Groene</a:t>
            </a:r>
            <a:r>
              <a:rPr lang="en-US" sz="3200" dirty="0"/>
              <a:t> </a:t>
            </a:r>
            <a:r>
              <a:rPr lang="en-US" sz="3200" dirty="0" err="1"/>
              <a:t>Ventiel</a:t>
            </a:r>
            <a:r>
              <a:rPr lang="en-US" sz="3200" dirty="0"/>
              <a:t> op </a:t>
            </a:r>
            <a:r>
              <a:rPr lang="en-US" sz="3200" dirty="0" err="1"/>
              <a:t>elke</a:t>
            </a:r>
            <a:r>
              <a:rPr lang="en-US" sz="3200" dirty="0"/>
              <a:t> TCE </a:t>
            </a:r>
            <a:r>
              <a:rPr lang="en-US" sz="3200" dirty="0" err="1"/>
              <a:t>racefiets</a:t>
            </a:r>
            <a:r>
              <a:rPr lang="en-US" sz="3200" dirty="0"/>
              <a:t> </a:t>
            </a:r>
            <a:r>
              <a:rPr lang="en-US" sz="3200" dirty="0" err="1"/>
              <a:t>geven</a:t>
            </a:r>
            <a:r>
              <a:rPr lang="en-US" sz="3200" dirty="0"/>
              <a:t> we </a:t>
            </a:r>
            <a:r>
              <a:rPr lang="en-US" sz="3200" dirty="0" err="1"/>
              <a:t>uiting</a:t>
            </a:r>
            <a:r>
              <a:rPr lang="en-US" sz="3200" dirty="0"/>
              <a:t> </a:t>
            </a:r>
            <a:r>
              <a:rPr lang="en-US" sz="3200" dirty="0" err="1"/>
              <a:t>aan</a:t>
            </a:r>
            <a:r>
              <a:rPr lang="en-US" sz="3200" dirty="0"/>
              <a:t> de 3 V’s</a:t>
            </a:r>
          </a:p>
          <a:p>
            <a:r>
              <a:rPr lang="en-US" sz="3200" dirty="0"/>
              <a:t>Het zo </a:t>
            </a:r>
            <a:r>
              <a:rPr lang="en-US" sz="3200" dirty="0" err="1"/>
              <a:t>mooi</a:t>
            </a:r>
            <a:r>
              <a:rPr lang="en-US" sz="3200" dirty="0"/>
              <a:t> </a:t>
            </a:r>
            <a:r>
              <a:rPr lang="en-US" sz="3200" dirty="0" err="1"/>
              <a:t>zijn</a:t>
            </a:r>
            <a:r>
              <a:rPr lang="en-US" sz="3200" dirty="0"/>
              <a:t> </a:t>
            </a:r>
            <a:r>
              <a:rPr lang="en-US" sz="3200" dirty="0" err="1"/>
              <a:t>als</a:t>
            </a:r>
            <a:r>
              <a:rPr lang="en-US" sz="3200" dirty="0"/>
              <a:t> </a:t>
            </a:r>
            <a:r>
              <a:rPr lang="en-US" sz="3200" dirty="0" err="1"/>
              <a:t>elke</a:t>
            </a:r>
            <a:r>
              <a:rPr lang="en-US" sz="3200" dirty="0"/>
              <a:t> TCE </a:t>
            </a:r>
            <a:r>
              <a:rPr lang="en-US" sz="3200" dirty="0" err="1"/>
              <a:t>rijder</a:t>
            </a:r>
            <a:r>
              <a:rPr lang="en-US" sz="3200" dirty="0"/>
              <a:t> die het 3V’s </a:t>
            </a:r>
            <a:r>
              <a:rPr lang="en-US" sz="3200" dirty="0" err="1"/>
              <a:t>principe</a:t>
            </a:r>
            <a:r>
              <a:rPr lang="en-US" sz="3200" dirty="0"/>
              <a:t> </a:t>
            </a:r>
            <a:r>
              <a:rPr lang="en-US" sz="3200" dirty="0" err="1"/>
              <a:t>omarmt</a:t>
            </a:r>
            <a:r>
              <a:rPr lang="en-US" sz="3200" dirty="0"/>
              <a:t>, </a:t>
            </a:r>
            <a:r>
              <a:rPr lang="en-US" sz="3200" dirty="0" err="1"/>
              <a:t>zijn</a:t>
            </a:r>
            <a:r>
              <a:rPr lang="en-US" sz="3200" dirty="0"/>
              <a:t> </a:t>
            </a:r>
            <a:r>
              <a:rPr lang="en-US" sz="3200" dirty="0" err="1"/>
              <a:t>fiets</a:t>
            </a:r>
            <a:r>
              <a:rPr lang="en-US" sz="3200" dirty="0"/>
              <a:t> </a:t>
            </a:r>
            <a:r>
              <a:rPr lang="en-US" sz="3200" dirty="0" err="1"/>
              <a:t>voorziet</a:t>
            </a:r>
            <a:r>
              <a:rPr lang="en-US" sz="3200" dirty="0"/>
              <a:t> van de </a:t>
            </a:r>
            <a:r>
              <a:rPr lang="en-US" sz="3200" dirty="0" err="1"/>
              <a:t>groene</a:t>
            </a:r>
            <a:r>
              <a:rPr lang="en-US" sz="3200" dirty="0"/>
              <a:t> </a:t>
            </a:r>
            <a:r>
              <a:rPr lang="en-US" sz="3200" dirty="0" err="1"/>
              <a:t>ventiel</a:t>
            </a:r>
            <a:r>
              <a:rPr lang="en-US" sz="3200" dirty="0"/>
              <a:t>.  </a:t>
            </a:r>
          </a:p>
          <a:p>
            <a:r>
              <a:rPr lang="en-US" sz="3200" dirty="0"/>
              <a:t>Zo </a:t>
            </a:r>
            <a:r>
              <a:rPr lang="en-US" sz="3200" dirty="0" err="1"/>
              <a:t>onderscheiden</a:t>
            </a:r>
            <a:r>
              <a:rPr lang="en-US" sz="3200" dirty="0"/>
              <a:t> </a:t>
            </a:r>
            <a:r>
              <a:rPr lang="en-US" sz="3200" dirty="0" err="1"/>
              <a:t>wij</a:t>
            </a:r>
            <a:r>
              <a:rPr lang="en-US" sz="3200" dirty="0"/>
              <a:t> </a:t>
            </a:r>
            <a:r>
              <a:rPr lang="en-US" sz="3200" dirty="0" err="1"/>
              <a:t>ons</a:t>
            </a:r>
            <a:r>
              <a:rPr lang="en-US" sz="3200" dirty="0"/>
              <a:t> </a:t>
            </a:r>
            <a:r>
              <a:rPr lang="en-US" sz="3200" dirty="0" err="1"/>
              <a:t>als</a:t>
            </a:r>
            <a:r>
              <a:rPr lang="en-US" sz="3200" dirty="0"/>
              <a:t> TCE en </a:t>
            </a:r>
            <a:r>
              <a:rPr lang="en-US" sz="3200" dirty="0" err="1"/>
              <a:t>dragen</a:t>
            </a:r>
            <a:r>
              <a:rPr lang="en-US" sz="3200" dirty="0"/>
              <a:t> </a:t>
            </a:r>
            <a:r>
              <a:rPr lang="en-US" sz="3200" dirty="0" err="1"/>
              <a:t>wij</a:t>
            </a:r>
            <a:r>
              <a:rPr lang="en-US" sz="3200" dirty="0"/>
              <a:t> de 3 V’s </a:t>
            </a:r>
            <a:r>
              <a:rPr lang="en-US" sz="3200" dirty="0" err="1"/>
              <a:t>uit</a:t>
            </a:r>
            <a:r>
              <a:rPr lang="en-US" sz="3200" dirty="0"/>
              <a:t> </a:t>
            </a:r>
            <a:r>
              <a:rPr lang="en-US" sz="3200" dirty="0" err="1"/>
              <a:t>als</a:t>
            </a:r>
            <a:r>
              <a:rPr lang="en-US" sz="3200" dirty="0"/>
              <a:t> </a:t>
            </a:r>
            <a:r>
              <a:rPr lang="en-US" sz="3200" dirty="0" err="1"/>
              <a:t>wij</a:t>
            </a:r>
            <a:r>
              <a:rPr lang="en-US" sz="3200" dirty="0"/>
              <a:t> van </a:t>
            </a:r>
            <a:r>
              <a:rPr lang="en-US" sz="3200" dirty="0" err="1"/>
              <a:t>onze</a:t>
            </a:r>
            <a:r>
              <a:rPr lang="en-US" sz="3200" dirty="0"/>
              <a:t> sport </a:t>
            </a:r>
            <a:r>
              <a:rPr lang="en-US" sz="3200" dirty="0" err="1"/>
              <a:t>genieten</a:t>
            </a:r>
            <a:r>
              <a:rPr lang="en-US" sz="3200" dirty="0"/>
              <a:t>. </a:t>
            </a:r>
          </a:p>
          <a:p>
            <a:r>
              <a:rPr lang="en-US" sz="2200" dirty="0" err="1"/>
              <a:t>Binnenkort</a:t>
            </a:r>
            <a:r>
              <a:rPr lang="en-US" sz="2200" dirty="0"/>
              <a:t> </a:t>
            </a:r>
            <a:r>
              <a:rPr lang="en-US" sz="2200" dirty="0" err="1"/>
              <a:t>zullen</a:t>
            </a:r>
            <a:r>
              <a:rPr lang="en-US" sz="2200" dirty="0"/>
              <a:t> </a:t>
            </a:r>
            <a:r>
              <a:rPr lang="en-US" sz="2200" dirty="0" err="1"/>
              <a:t>deze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00B050"/>
                </a:solidFill>
              </a:rPr>
              <a:t>groene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ventieldoppen</a:t>
            </a:r>
            <a:r>
              <a:rPr lang="en-US" sz="2200" dirty="0">
                <a:solidFill>
                  <a:srgbClr val="00B050"/>
                </a:solidFill>
              </a:rPr>
              <a:t>  </a:t>
            </a:r>
            <a:r>
              <a:rPr lang="en-US" sz="2200" dirty="0">
                <a:solidFill>
                  <a:srgbClr val="002060"/>
                </a:solidFill>
              </a:rPr>
              <a:t>door het </a:t>
            </a:r>
            <a:r>
              <a:rPr lang="en-US" sz="2200" dirty="0" err="1">
                <a:solidFill>
                  <a:srgbClr val="002060"/>
                </a:solidFill>
              </a:rPr>
              <a:t>bestuur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/>
              <a:t>verstrekt</a:t>
            </a:r>
            <a:r>
              <a:rPr lang="en-US" sz="2200" dirty="0"/>
              <a:t> </a:t>
            </a:r>
            <a:r>
              <a:rPr lang="en-US" sz="2200" dirty="0" err="1"/>
              <a:t>worden</a:t>
            </a:r>
            <a:r>
              <a:rPr lang="en-US" sz="2200" dirty="0"/>
              <a:t> </a:t>
            </a:r>
          </a:p>
          <a:p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1461"/>
          </a:xfrm>
        </p:spPr>
        <p:txBody>
          <a:bodyPr/>
          <a:lstStyle/>
          <a:p>
            <a:r>
              <a:rPr lang="en-US" dirty="0"/>
              <a:t>De 3 V’s van TCE</a:t>
            </a:r>
          </a:p>
        </p:txBody>
      </p:sp>
    </p:spTree>
    <p:extLst>
      <p:ext uri="{BB962C8B-B14F-4D97-AF65-F5344CB8AC3E}">
        <p14:creationId xmlns:p14="http://schemas.microsoft.com/office/powerpoint/2010/main" val="1872755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100</TotalTime>
  <Words>478</Words>
  <Application>Microsoft Office PowerPoint</Application>
  <PresentationFormat>Diavoorstelling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Candara</vt:lpstr>
      <vt:lpstr>Symbol</vt:lpstr>
      <vt:lpstr>Waveform</vt:lpstr>
      <vt:lpstr>De 3 V’s van TCE</vt:lpstr>
      <vt:lpstr>De 3 V’s van TCE</vt:lpstr>
      <vt:lpstr>De 3 V’s van TCE</vt:lpstr>
      <vt:lpstr>De 3 V’s van TCE</vt:lpstr>
      <vt:lpstr>De 3 V’s van TCE</vt:lpstr>
      <vt:lpstr>De 3 V’s van TCE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3 V’s van TCE</dc:title>
  <dc:creator>Frans Janssen</dc:creator>
  <cp:lastModifiedBy>Henk Jacobs</cp:lastModifiedBy>
  <cp:revision>10</cp:revision>
  <dcterms:created xsi:type="dcterms:W3CDTF">2020-07-20T19:28:14Z</dcterms:created>
  <dcterms:modified xsi:type="dcterms:W3CDTF">2020-12-01T15:08:30Z</dcterms:modified>
</cp:coreProperties>
</file>